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4" d="100"/>
          <a:sy n="124" d="100"/>
        </p:scale>
        <p:origin x="-42" y="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059DE-D739-47B2-847F-4BBDE97D81AF}" type="datetimeFigureOut">
              <a:rPr lang="th-TH" smtClean="0"/>
              <a:pPr/>
              <a:t>05/01/61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DECBC-90F6-4532-B8F3-7F3D8AA732B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22816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1020712"/>
            <a:ext cx="7406640" cy="1472184"/>
          </a:xfrm>
        </p:spPr>
        <p:txBody>
          <a:bodyPr anchor="b">
            <a:normAutofit/>
          </a:bodyPr>
          <a:lstStyle>
            <a:lvl1pPr algn="ctr">
              <a:defRPr sz="4400" b="1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7406640" cy="965752"/>
          </a:xfrm>
        </p:spPr>
        <p:txBody>
          <a:bodyPr tIns="0"/>
          <a:lstStyle>
            <a:lvl1pPr marL="27432" indent="0" algn="ctr">
              <a:buNone/>
              <a:defRPr sz="2600">
                <a:solidFill>
                  <a:srgbClr val="0000CC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9402E7-1075-4CAE-9756-EA76566BE5C0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4D5619-54BC-4D87-8365-F4EAC124A3F8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8488BF-8879-4B5A-B912-F671673FC82B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00CC"/>
              </a:buClr>
              <a:defRPr>
                <a:solidFill>
                  <a:srgbClr val="0000CC"/>
                </a:solidFill>
              </a:defRPr>
            </a:lvl1pPr>
            <a:lvl2pPr>
              <a:buClrTx/>
              <a:defRPr/>
            </a:lvl2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A29B56-0B4A-49B4-947F-C25B5FAC55EF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32F61-32CA-4AF7-84A4-7D6164476AAE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56A4CD-0D30-4EF9-9A81-03DE7AF65F22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CE9EF8-7A02-4803-BE3A-98B5C7C7E323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BB559-D0D9-47DF-A00E-314C0E14ABFA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0FD916-0455-4661-B8EA-3F3D94894738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650A2-EE27-4533-A7F4-F1FB37D0EF12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C69545-6F60-4E08-9FA8-F6EB1C67800E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220024E-1FC4-4F1C-816B-CB2DA3B31F9B}" type="datetime1">
              <a:rPr lang="th-TH" smtClean="0"/>
              <a:pPr/>
              <a:t>05/01/61</a:t>
            </a:fld>
            <a:endParaRPr lang="th-TH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h-TH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A683BF0-8196-452A-9105-A94B8F31837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 cstate="print">
            <a:extLst/>
          </a:blip>
          <a:stretch>
            <a:fillRect/>
          </a:stretch>
        </p:blipFill>
        <p:spPr bwMode="auto">
          <a:xfrm>
            <a:off x="247713" y="6093296"/>
            <a:ext cx="581916" cy="58133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/>
              <a:t>การบ้านชิ้นที่ </a:t>
            </a:r>
            <a:r>
              <a:rPr lang="en-US" dirty="0" smtClean="0"/>
              <a:t>3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 smtClean="0"/>
              <a:t>แผนงานโครงการที่จะนำไปใช้เพื่อ</a:t>
            </a:r>
          </a:p>
          <a:p>
            <a:r>
              <a:rPr lang="th-TH" dirty="0" smtClean="0"/>
              <a:t>การแก้ปัญหาสุขภาพหรือบริการ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3BF0-8196-452A-9105-A94B8F318378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683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Output1: </a:t>
            </a:r>
            <a:r>
              <a:rPr lang="th-TH" sz="4400" dirty="0" smtClean="0"/>
              <a:t>โครงการ </a:t>
            </a:r>
            <a:r>
              <a:rPr lang="en-US" sz="3100" dirty="0" smtClean="0"/>
              <a:t>6 -10 </a:t>
            </a:r>
            <a:r>
              <a:rPr lang="th-TH" sz="4400" dirty="0"/>
              <a:t>หน้า </a:t>
            </a: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3100" dirty="0" smtClean="0"/>
              <a:t>(</a:t>
            </a:r>
            <a:r>
              <a:rPr lang="th-TH" sz="3100" dirty="0"/>
              <a:t>ไม่รวมปก </a:t>
            </a:r>
            <a:r>
              <a:rPr lang="th-TH" sz="3100" dirty="0" smtClean="0"/>
              <a:t>กราฟ แผนภูมิ ตาราง </a:t>
            </a:r>
            <a:r>
              <a:rPr lang="th-TH" sz="3100" dirty="0"/>
              <a:t>ภาพ เอกสารอ้างอิง</a:t>
            </a:r>
            <a:r>
              <a:rPr lang="th-TH" sz="3100" dirty="0" smtClean="0"/>
              <a:t>)</a:t>
            </a:r>
            <a:r>
              <a:rPr lang="en-US" sz="3100" dirty="0" smtClean="0"/>
              <a:t>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556792"/>
            <a:ext cx="7848872" cy="5184576"/>
          </a:xfrm>
        </p:spPr>
        <p:txBody>
          <a:bodyPr>
            <a:normAutofit fontScale="77500" lnSpcReduction="20000"/>
          </a:bodyPr>
          <a:lstStyle/>
          <a:p>
            <a:r>
              <a:rPr lang="th-TH" dirty="0" smtClean="0"/>
              <a:t>ชื่อโครงการ</a:t>
            </a:r>
          </a:p>
          <a:p>
            <a:r>
              <a:rPr lang="th-TH" dirty="0" smtClean="0"/>
              <a:t>หลักการและเหตุผล</a:t>
            </a:r>
          </a:p>
          <a:p>
            <a:pPr lvl="1"/>
            <a:r>
              <a:rPr lang="th-TH" dirty="0" smtClean="0"/>
              <a:t>ปัญหาสุขภาพหรือบริการที่จำเป็นต้องแก้ไข (จากการบ้านชิ้นที่ </a:t>
            </a:r>
            <a:r>
              <a:rPr lang="en-US" dirty="0" smtClean="0"/>
              <a:t>1)</a:t>
            </a:r>
          </a:p>
          <a:p>
            <a:pPr lvl="1"/>
            <a:r>
              <a:rPr lang="th-TH" dirty="0" smtClean="0"/>
              <a:t>แนวทางการแก้ไขปัญหา (จากการบ้านชิ้นที่ </a:t>
            </a:r>
            <a:r>
              <a:rPr lang="en-US" dirty="0" smtClean="0"/>
              <a:t>2)</a:t>
            </a:r>
            <a:endParaRPr lang="th-TH" dirty="0" smtClean="0"/>
          </a:p>
          <a:p>
            <a:pPr lvl="1"/>
            <a:r>
              <a:rPr lang="th-TH" dirty="0" smtClean="0"/>
              <a:t>ความสอดคล้องกับนโยบาย (ถ้ามี)</a:t>
            </a:r>
          </a:p>
          <a:p>
            <a:pPr lvl="1"/>
            <a:r>
              <a:rPr lang="th-TH" dirty="0" smtClean="0"/>
              <a:t>ผลประโยชน์ที่จะได้รับจากการดำเนินงานตามโครงการ</a:t>
            </a:r>
          </a:p>
          <a:p>
            <a:pPr lvl="1"/>
            <a:r>
              <a:rPr lang="th-TH" dirty="0" smtClean="0"/>
              <a:t>(</a:t>
            </a:r>
            <a:r>
              <a:rPr lang="en-US" dirty="0" smtClean="0"/>
              <a:t>Option: </a:t>
            </a:r>
            <a:r>
              <a:rPr lang="th-TH" dirty="0" smtClean="0"/>
              <a:t>ผลเสียหายที่อาจจะเกิดขึ้นหากไม่ได้ทำโครงการ ระยะสั้นและยาว)</a:t>
            </a:r>
          </a:p>
          <a:p>
            <a:r>
              <a:rPr lang="th-TH" dirty="0"/>
              <a:t>เป้าหมาย</a:t>
            </a:r>
          </a:p>
          <a:p>
            <a:pPr lvl="1"/>
            <a:r>
              <a:rPr lang="th-TH" dirty="0"/>
              <a:t>ปริมาณหรือจำนวนที่จะทำได้ (หรือลักษณะ) ภายในพื้นที่และระยะเวลาที่กำหนด</a:t>
            </a:r>
          </a:p>
          <a:p>
            <a:r>
              <a:rPr lang="th-TH" dirty="0" smtClean="0"/>
              <a:t>วัตถุประสงค์</a:t>
            </a:r>
          </a:p>
          <a:p>
            <a:pPr lvl="1"/>
            <a:r>
              <a:rPr lang="th-TH" dirty="0" smtClean="0"/>
              <a:t>ชัดเจน ปฏิบัติได้ วัดและประเมินผลได้ (</a:t>
            </a:r>
            <a:r>
              <a:rPr lang="en-US" dirty="0" smtClean="0"/>
              <a:t>1-3 </a:t>
            </a:r>
            <a:r>
              <a:rPr lang="th-TH" dirty="0" smtClean="0"/>
              <a:t>ข้อ)</a:t>
            </a:r>
          </a:p>
          <a:p>
            <a:r>
              <a:rPr lang="th-TH" dirty="0" smtClean="0"/>
              <a:t>ระยะเวลาการดำเนินโครงการ</a:t>
            </a:r>
          </a:p>
          <a:p>
            <a:pPr lvl="1"/>
            <a:r>
              <a:rPr lang="th-TH" dirty="0" smtClean="0"/>
              <a:t>เวลาทั้งหมด</a:t>
            </a:r>
          </a:p>
          <a:p>
            <a:pPr lvl="1"/>
            <a:r>
              <a:rPr lang="th-TH" dirty="0" smtClean="0"/>
              <a:t>ระบุเวลาที่เริ่มต้นและสิ้นสุดโครงการ (วันเดือนปี ถึง วันเดือนปี)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3BF0-8196-452A-9105-A94B8F318378}" type="slidenum">
              <a:rPr lang="th-TH" smtClean="0"/>
              <a:pPr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446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Output1: </a:t>
            </a:r>
            <a:r>
              <a:rPr lang="th-TH" sz="4400" dirty="0" smtClean="0"/>
              <a:t>โครงการ </a:t>
            </a:r>
            <a:r>
              <a:rPr lang="en-US" sz="3100" dirty="0" smtClean="0"/>
              <a:t>6 -10 </a:t>
            </a:r>
            <a:r>
              <a:rPr lang="th-TH" sz="4400" dirty="0"/>
              <a:t>หน้า </a:t>
            </a:r>
            <a:r>
              <a:rPr lang="th-TH" sz="4400" dirty="0" smtClean="0"/>
              <a:t/>
            </a:r>
            <a:br>
              <a:rPr lang="th-TH" sz="4400" dirty="0" smtClean="0"/>
            </a:br>
            <a:r>
              <a:rPr lang="th-TH" sz="3100" dirty="0" smtClean="0"/>
              <a:t>(</a:t>
            </a:r>
            <a:r>
              <a:rPr lang="th-TH" sz="3100" dirty="0"/>
              <a:t>ไม่รวมปก </a:t>
            </a:r>
            <a:r>
              <a:rPr lang="th-TH" sz="3100" dirty="0" smtClean="0"/>
              <a:t>กราฟ แผนภูมิ ตาราง </a:t>
            </a:r>
            <a:r>
              <a:rPr lang="th-TH" sz="3100" dirty="0"/>
              <a:t>ภาพ เอกสารอ้างอิง</a:t>
            </a:r>
            <a:r>
              <a:rPr lang="th-TH" sz="3100" dirty="0" smtClean="0"/>
              <a:t>)</a:t>
            </a:r>
            <a:r>
              <a:rPr lang="en-US" sz="3100" dirty="0" smtClean="0"/>
              <a:t>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28800"/>
            <a:ext cx="7848872" cy="5112568"/>
          </a:xfrm>
        </p:spPr>
        <p:txBody>
          <a:bodyPr>
            <a:noAutofit/>
          </a:bodyPr>
          <a:lstStyle/>
          <a:p>
            <a:r>
              <a:rPr lang="th-TH" sz="2000" dirty="0" smtClean="0"/>
              <a:t>วิธีดำเนินการ</a:t>
            </a:r>
          </a:p>
          <a:p>
            <a:pPr lvl="1"/>
            <a:r>
              <a:rPr lang="th-TH" sz="1800" dirty="0" smtClean="0"/>
              <a:t>ขั้นตอนภารกิจหรือกิจกรรมและระยะเวลาปฏิบัติแต่ละขั้นตอน</a:t>
            </a:r>
          </a:p>
          <a:p>
            <a:pPr lvl="1"/>
            <a:r>
              <a:rPr lang="th-TH" sz="1800" dirty="0" smtClean="0"/>
              <a:t>ปฏิทินแผนดำเนินงาน (แต่ละขั้นตอนกิจกรรม)</a:t>
            </a:r>
          </a:p>
          <a:p>
            <a:r>
              <a:rPr lang="th-TH" sz="2000" dirty="0" smtClean="0"/>
              <a:t>งบประมาณ</a:t>
            </a:r>
          </a:p>
          <a:p>
            <a:pPr lvl="1"/>
            <a:r>
              <a:rPr lang="th-TH" sz="1800" dirty="0" smtClean="0"/>
              <a:t>แหล่งที่มา และแยกรายละเอียดแต่ละหมวด</a:t>
            </a:r>
          </a:p>
          <a:p>
            <a:r>
              <a:rPr lang="th-TH" sz="2000" dirty="0" smtClean="0"/>
              <a:t>ผู้รับผิดชอบโครงการ</a:t>
            </a:r>
          </a:p>
          <a:p>
            <a:pPr lvl="1"/>
            <a:r>
              <a:rPr lang="th-TH" sz="1800" dirty="0" smtClean="0"/>
              <a:t>ชื่อผู้ทำและหน่วยงาน</a:t>
            </a:r>
          </a:p>
          <a:p>
            <a:r>
              <a:rPr lang="th-TH" sz="2000" dirty="0" smtClean="0"/>
              <a:t>ประโยชน์ที่คาดว่าจะได้รับ</a:t>
            </a:r>
          </a:p>
          <a:p>
            <a:pPr lvl="1"/>
            <a:r>
              <a:rPr lang="th-TH" sz="1800" dirty="0" smtClean="0"/>
              <a:t>เมื่อโครงการสำเร็จแล้ว จะเกิดผลอย่างไร ใครเป็นผู้ได้รับ ทั้งประโยชน์โดยทางตรงและทางอ้อม</a:t>
            </a:r>
          </a:p>
          <a:p>
            <a:r>
              <a:rPr lang="th-TH" sz="2000" dirty="0" smtClean="0"/>
              <a:t>การประเมินผล</a:t>
            </a:r>
          </a:p>
          <a:p>
            <a:pPr lvl="1"/>
            <a:r>
              <a:rPr lang="th-TH" sz="1800" dirty="0" smtClean="0"/>
              <a:t>วิธีการประเมิน และผู้รับผิดชอบการประเมิน</a:t>
            </a:r>
          </a:p>
          <a:p>
            <a:r>
              <a:rPr lang="th-TH" sz="2000" dirty="0" smtClean="0"/>
              <a:t>เอกสารอ้างอิงระบบแวนคู</a:t>
            </a:r>
            <a:r>
              <a:rPr lang="th-TH" sz="2000" dirty="0" err="1" smtClean="0"/>
              <a:t>เวอร์</a:t>
            </a:r>
            <a:r>
              <a:rPr lang="th-TH" sz="2000" dirty="0" smtClean="0"/>
              <a:t> (ถ้ามี)</a:t>
            </a:r>
            <a:endParaRPr lang="th-TH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3BF0-8196-452A-9105-A94B8F318378}" type="slidenum">
              <a:rPr lang="th-TH" smtClean="0"/>
              <a:pPr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446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Output2: </a:t>
            </a:r>
            <a:r>
              <a:rPr lang="th-TH" dirty="0" smtClean="0"/>
              <a:t>สไลด์นำเสนอ </a:t>
            </a:r>
            <a:r>
              <a:rPr lang="en-US" dirty="0" smtClean="0"/>
              <a:t>20 </a:t>
            </a:r>
            <a:r>
              <a:rPr lang="th-TH" dirty="0" smtClean="0"/>
              <a:t>นาที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2400" dirty="0" smtClean="0"/>
              <a:t>ชื่อโครงการ </a:t>
            </a:r>
            <a:r>
              <a:rPr lang="en-US" sz="2400" dirty="0" smtClean="0"/>
              <a:t>1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หลักการและเหตุผล </a:t>
            </a:r>
            <a:r>
              <a:rPr lang="en-US" sz="2400" dirty="0" smtClean="0"/>
              <a:t>2-3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วัตถุประสงค์ </a:t>
            </a:r>
            <a:r>
              <a:rPr lang="en-US" sz="2400" dirty="0" smtClean="0"/>
              <a:t>1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เป้าหมาย</a:t>
            </a:r>
            <a:r>
              <a:rPr lang="en-US" sz="2400" dirty="0" smtClean="0"/>
              <a:t> 1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ระยะเวลาดำเนินโครงการ </a:t>
            </a:r>
            <a:r>
              <a:rPr lang="en-US" sz="2400" dirty="0" smtClean="0"/>
              <a:t>1-2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วิธีดำเนินการ </a:t>
            </a:r>
            <a:r>
              <a:rPr lang="en-US" sz="2400" dirty="0" smtClean="0"/>
              <a:t>6-8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สถานที่ดำเนินโครงการ </a:t>
            </a:r>
            <a:r>
              <a:rPr lang="en-US" sz="2400" dirty="0" smtClean="0"/>
              <a:t>1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งบประมาณ </a:t>
            </a:r>
            <a:r>
              <a:rPr lang="en-US" sz="2400" dirty="0" smtClean="0"/>
              <a:t>1-2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ผู้รับผิดชอบโครงการ </a:t>
            </a:r>
            <a:r>
              <a:rPr lang="en-US" sz="2400" dirty="0" smtClean="0"/>
              <a:t>1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ประโยชน์ที่คาดว่าจะได้รับ </a:t>
            </a:r>
            <a:r>
              <a:rPr lang="en-US" sz="2400" dirty="0" smtClean="0"/>
              <a:t>1 </a:t>
            </a:r>
            <a:r>
              <a:rPr lang="th-TH" sz="2400" dirty="0" smtClean="0"/>
              <a:t>สไลด์</a:t>
            </a:r>
          </a:p>
          <a:p>
            <a:r>
              <a:rPr lang="th-TH" sz="2400" dirty="0" smtClean="0"/>
              <a:t>การประเมินผล </a:t>
            </a:r>
            <a:r>
              <a:rPr lang="en-US" sz="2400" dirty="0" smtClean="0"/>
              <a:t>1 </a:t>
            </a:r>
            <a:r>
              <a:rPr lang="th-TH" sz="2400" dirty="0" smtClean="0"/>
              <a:t>สไลด์</a:t>
            </a:r>
          </a:p>
          <a:p>
            <a:pPr marL="82296" indent="0">
              <a:buNone/>
            </a:pPr>
            <a:endParaRPr lang="th-TH" sz="2400" dirty="0" smtClean="0"/>
          </a:p>
          <a:p>
            <a:pPr lvl="2"/>
            <a:endParaRPr lang="th-TH" sz="1800" dirty="0" smtClean="0"/>
          </a:p>
          <a:p>
            <a:pPr lvl="2"/>
            <a:endParaRPr lang="th-TH" sz="1800" dirty="0" smtClean="0"/>
          </a:p>
          <a:p>
            <a:pPr lvl="2"/>
            <a:endParaRPr lang="th-TH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3BF0-8196-452A-9105-A94B8F318378}" type="slidenum">
              <a:rPr lang="th-TH" smtClean="0"/>
              <a:pPr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257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404664"/>
            <a:ext cx="7674056" cy="4800600"/>
          </a:xfrm>
        </p:spPr>
        <p:txBody>
          <a:bodyPr>
            <a:noAutofit/>
          </a:bodyPr>
          <a:lstStyle/>
          <a:p>
            <a:r>
              <a:rPr lang="th-TH" sz="2800" dirty="0" smtClean="0"/>
              <a:t>ส่งงานทาง </a:t>
            </a:r>
            <a:r>
              <a:rPr lang="en-US" sz="2800" dirty="0" smtClean="0"/>
              <a:t>e-mail </a:t>
            </a:r>
            <a:r>
              <a:rPr lang="en-US" sz="2800" b="1" u="sng" dirty="0" smtClean="0">
                <a:solidFill>
                  <a:srgbClr val="FF0000"/>
                </a:solidFill>
              </a:rPr>
              <a:t>(CC Email)</a:t>
            </a:r>
            <a:endParaRPr lang="en-US" sz="2800" b="1" u="sng" dirty="0" smtClean="0">
              <a:solidFill>
                <a:srgbClr val="FF0000"/>
              </a:solidFill>
            </a:endParaRPr>
          </a:p>
          <a:p>
            <a:pPr lvl="1"/>
            <a:r>
              <a:rPr lang="en-US" sz="3600" b="1" dirty="0">
                <a:solidFill>
                  <a:srgbClr val="FF0000"/>
                </a:solidFill>
              </a:rPr>
              <a:t>y</a:t>
            </a:r>
            <a:r>
              <a:rPr lang="en-US" sz="3600" b="1" dirty="0" smtClean="0">
                <a:solidFill>
                  <a:srgbClr val="FF0000"/>
                </a:solidFill>
              </a:rPr>
              <a:t>urisa.s@nhso.go.th</a:t>
            </a:r>
          </a:p>
          <a:p>
            <a:pPr lvl="1"/>
            <a:r>
              <a:rPr lang="en-US" sz="3600" b="1" dirty="0" smtClean="0">
                <a:solidFill>
                  <a:srgbClr val="FF0000"/>
                </a:solidFill>
              </a:rPr>
              <a:t>r8waynha@gmail.com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th-TH" sz="2800" dirty="0"/>
              <a:t>แก้ไขการบ้านชิ้นที่ </a:t>
            </a:r>
            <a:r>
              <a:rPr lang="en-US" sz="2800" dirty="0" smtClean="0"/>
              <a:t>2 (</a:t>
            </a:r>
            <a:r>
              <a:rPr lang="th-TH" sz="2800" dirty="0" smtClean="0"/>
              <a:t>รายงาน และ </a:t>
            </a:r>
            <a:r>
              <a:rPr lang="en-US" sz="2800" dirty="0" smtClean="0"/>
              <a:t>presentation)</a:t>
            </a:r>
            <a:endParaRPr lang="th-TH" sz="2800" dirty="0"/>
          </a:p>
          <a:p>
            <a:pPr lvl="1"/>
            <a:r>
              <a:rPr lang="en-US" sz="2400" dirty="0"/>
              <a:t>16 </a:t>
            </a:r>
            <a:r>
              <a:rPr lang="th-TH" sz="2400" dirty="0"/>
              <a:t>ม.ค. </a:t>
            </a:r>
            <a:r>
              <a:rPr lang="en-US" sz="2400" dirty="0"/>
              <a:t>2561 </a:t>
            </a:r>
            <a:endParaRPr lang="th-TH" sz="2400" dirty="0" smtClean="0"/>
          </a:p>
          <a:p>
            <a:pPr lvl="1"/>
            <a:r>
              <a:rPr lang="th-TH" sz="2400" dirty="0" smtClean="0"/>
              <a:t>ตั้งชื่อ </a:t>
            </a:r>
            <a:r>
              <a:rPr lang="en-US" sz="2400" dirty="0" smtClean="0"/>
              <a:t>e-mail: </a:t>
            </a:r>
            <a:r>
              <a:rPr lang="th-TH" sz="2400" dirty="0" smtClean="0"/>
              <a:t>ส่งงานชิ้นที่ </a:t>
            </a:r>
            <a:r>
              <a:rPr lang="en-US" sz="2400" dirty="0" smtClean="0"/>
              <a:t>2 (</a:t>
            </a:r>
            <a:r>
              <a:rPr lang="th-TH" sz="2400" dirty="0" smtClean="0"/>
              <a:t>แก้ไข)</a:t>
            </a:r>
            <a:r>
              <a:rPr lang="en-US" sz="2400" dirty="0" smtClean="0"/>
              <a:t> </a:t>
            </a:r>
            <a:r>
              <a:rPr lang="th-TH" sz="2400" dirty="0" err="1" smtClean="0"/>
              <a:t>สปสช</a:t>
            </a:r>
            <a:r>
              <a:rPr lang="th-TH" sz="2400" dirty="0" smtClean="0"/>
              <a:t>. เขต </a:t>
            </a:r>
            <a:r>
              <a:rPr lang="en-US" sz="2400" dirty="0" smtClean="0"/>
              <a:t>…. </a:t>
            </a:r>
            <a:endParaRPr lang="th-TH" sz="2400" dirty="0" smtClean="0"/>
          </a:p>
          <a:p>
            <a:r>
              <a:rPr lang="th-TH" sz="2800" dirty="0" smtClean="0"/>
              <a:t>การเรียน ระยะที่ </a:t>
            </a:r>
            <a:r>
              <a:rPr lang="en-US" sz="2800" dirty="0" smtClean="0"/>
              <a:t>4</a:t>
            </a:r>
          </a:p>
          <a:p>
            <a:pPr lvl="1"/>
            <a:r>
              <a:rPr lang="th-TH" sz="2400" dirty="0" smtClean="0"/>
              <a:t>ช่วง </a:t>
            </a:r>
            <a:r>
              <a:rPr lang="en-US" sz="2400" dirty="0" smtClean="0"/>
              <a:t>14 – 16 </a:t>
            </a:r>
            <a:r>
              <a:rPr lang="th-TH" sz="2400" dirty="0" smtClean="0"/>
              <a:t>ก.พ. </a:t>
            </a:r>
            <a:r>
              <a:rPr lang="en-US" sz="2400" dirty="0" smtClean="0"/>
              <a:t>2561</a:t>
            </a:r>
          </a:p>
          <a:p>
            <a:r>
              <a:rPr lang="th-TH" sz="2800" dirty="0" smtClean="0"/>
              <a:t>การบ้านชิ้นที่ </a:t>
            </a:r>
            <a:r>
              <a:rPr lang="en-US" sz="2800" dirty="0" smtClean="0"/>
              <a:t>3 (</a:t>
            </a:r>
            <a:r>
              <a:rPr lang="th-TH" sz="2800" dirty="0" smtClean="0"/>
              <a:t>รายงาน และ </a:t>
            </a:r>
            <a:r>
              <a:rPr lang="en-US" sz="2800" dirty="0" smtClean="0"/>
              <a:t>presentation)</a:t>
            </a:r>
            <a:endParaRPr lang="th-TH" sz="2800" dirty="0" smtClean="0"/>
          </a:p>
          <a:p>
            <a:pPr lvl="1"/>
            <a:r>
              <a:rPr lang="en-US" sz="2400" dirty="0" smtClean="0"/>
              <a:t>6 </a:t>
            </a:r>
            <a:r>
              <a:rPr lang="th-TH" sz="2400" dirty="0" smtClean="0"/>
              <a:t>ก.พ. </a:t>
            </a:r>
            <a:r>
              <a:rPr lang="en-US" sz="2400" dirty="0" smtClean="0"/>
              <a:t>2561</a:t>
            </a:r>
            <a:endParaRPr lang="th-TH" sz="2400" dirty="0" smtClean="0"/>
          </a:p>
          <a:p>
            <a:pPr lvl="1"/>
            <a:r>
              <a:rPr lang="th-TH" sz="2400" dirty="0" smtClean="0"/>
              <a:t>ตั้งชื่อ </a:t>
            </a:r>
            <a:r>
              <a:rPr lang="en-US" sz="2400" dirty="0" smtClean="0"/>
              <a:t>e-mail: </a:t>
            </a:r>
            <a:r>
              <a:rPr lang="th-TH" sz="2400" dirty="0" smtClean="0"/>
              <a:t>ส่งงานชิ้นที่ </a:t>
            </a:r>
            <a:r>
              <a:rPr lang="en-US" sz="2400" dirty="0" smtClean="0"/>
              <a:t>3 </a:t>
            </a:r>
            <a:r>
              <a:rPr lang="th-TH" sz="2400" dirty="0" err="1" smtClean="0"/>
              <a:t>สปสช.</a:t>
            </a:r>
            <a:r>
              <a:rPr lang="th-TH" sz="2400" dirty="0" smtClean="0"/>
              <a:t> เขต </a:t>
            </a:r>
            <a:r>
              <a:rPr lang="en-US" sz="2400" dirty="0" smtClean="0"/>
              <a:t>…. </a:t>
            </a:r>
          </a:p>
          <a:p>
            <a:endParaRPr lang="th-TH" sz="2800" dirty="0" smtClean="0"/>
          </a:p>
          <a:p>
            <a:pPr lvl="1"/>
            <a:endParaRPr lang="th-TH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3BF0-8196-452A-9105-A94B8F318378}" type="slidenum">
              <a:rPr lang="th-TH" smtClean="0"/>
              <a:pPr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4276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1125</TotalTime>
  <Words>350</Words>
  <Application>Microsoft Office PowerPoint</Application>
  <PresentationFormat>นำเสนอทางหน้าจอ (4:3)</PresentationFormat>
  <Paragraphs>61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Solstice</vt:lpstr>
      <vt:lpstr>การบ้านชิ้นที่ 3</vt:lpstr>
      <vt:lpstr>Output1: โครงการ 6 -10 หน้า  (ไม่รวมปก กราฟ แผนภูมิ ตาราง ภาพ เอกสารอ้างอิง) </vt:lpstr>
      <vt:lpstr>Output1: โครงการ 6 -10 หน้า  (ไม่รวมปก กราฟ แผนภูมิ ตาราง ภาพ เอกสารอ้างอิง) </vt:lpstr>
      <vt:lpstr>Output2: สไลด์นำเสนอ 20 นาที</vt:lpstr>
      <vt:lpstr>งานนำเสนอ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มาตรการป้องกันควบคุมโรคและภัยสุขภาพที่น่าจับตามอง ปี 2558</dc:title>
  <dc:creator>Corporate Edition</dc:creator>
  <cp:lastModifiedBy>เขตแปด</cp:lastModifiedBy>
  <cp:revision>73</cp:revision>
  <dcterms:created xsi:type="dcterms:W3CDTF">2015-01-14T04:36:18Z</dcterms:created>
  <dcterms:modified xsi:type="dcterms:W3CDTF">2018-01-05T03:38:54Z</dcterms:modified>
</cp:coreProperties>
</file>